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</a:t>
            </a:r>
            <a:r>
              <a:rPr lang="en-US" sz="2800" dirty="0" err="1" smtClean="0">
                <a:latin typeface="Kristen ITC" pitchFamily="66" charset="0"/>
              </a:rPr>
              <a:t>partitive</a:t>
            </a:r>
            <a:r>
              <a:rPr lang="en-US" sz="2800" dirty="0" smtClean="0">
                <a:latin typeface="Kristen ITC" pitchFamily="66" charset="0"/>
              </a:rPr>
              <a:t> article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157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don’t have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156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 </a:t>
            </a:r>
            <a:r>
              <a:rPr lang="en-US" sz="2800" smtClean="0">
                <a:latin typeface="Kristen ITC" pitchFamily="66" charset="0"/>
              </a:rPr>
              <a:t>verb faire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77</cp:revision>
  <dcterms:created xsi:type="dcterms:W3CDTF">2011-09-14T23:22:57Z</dcterms:created>
  <dcterms:modified xsi:type="dcterms:W3CDTF">2012-05-22T12:32:18Z</dcterms:modified>
</cp:coreProperties>
</file>